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9" r:id="rId4"/>
    <p:sldId id="260"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D1AF831-D3F8-47AE-97CD-BCCE56A1CE8A}" type="datetimeFigureOut">
              <a:rPr lang="en-US" smtClean="0"/>
              <a:t>8/8/2019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F6A3B6F-88CA-4EF5-A75B-05C64012B4E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99754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AF831-D3F8-47AE-97CD-BCCE56A1CE8A}"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1288199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AF831-D3F8-47AE-97CD-BCCE56A1CE8A}"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203968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AF831-D3F8-47AE-97CD-BCCE56A1CE8A}"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3252779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AF831-D3F8-47AE-97CD-BCCE56A1CE8A}"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A3B6F-88CA-4EF5-A75B-05C64012B4E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034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1AF831-D3F8-47AE-97CD-BCCE56A1CE8A}"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207579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1AF831-D3F8-47AE-97CD-BCCE56A1CE8A}" type="datetimeFigureOut">
              <a:rPr lang="en-US" smtClean="0"/>
              <a:t>8/8/2019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23881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1AF831-D3F8-47AE-97CD-BCCE56A1CE8A}" type="datetimeFigureOut">
              <a:rPr lang="en-US" smtClean="0"/>
              <a:t>8/8/2019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191464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AF831-D3F8-47AE-97CD-BCCE56A1CE8A}" type="datetimeFigureOut">
              <a:rPr lang="en-US" smtClean="0"/>
              <a:t>8/8/2019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374206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AF831-D3F8-47AE-97CD-BCCE56A1CE8A}"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119982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AF831-D3F8-47AE-97CD-BCCE56A1CE8A}"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6A3B6F-88CA-4EF5-A75B-05C64012B4E6}" type="slidenum">
              <a:rPr lang="en-US" smtClean="0"/>
              <a:t>‹#›</a:t>
            </a:fld>
            <a:endParaRPr lang="en-US"/>
          </a:p>
        </p:txBody>
      </p:sp>
    </p:spTree>
    <p:extLst>
      <p:ext uri="{BB962C8B-B14F-4D97-AF65-F5344CB8AC3E}">
        <p14:creationId xmlns:p14="http://schemas.microsoft.com/office/powerpoint/2010/main" val="3368671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D1AF831-D3F8-47AE-97CD-BCCE56A1CE8A}" type="datetimeFigureOut">
              <a:rPr lang="en-US" smtClean="0"/>
              <a:t>8/8/2019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F6A3B6F-88CA-4EF5-A75B-05C64012B4E6}" type="slidenum">
              <a:rPr lang="en-US" smtClean="0"/>
              <a:t>‹#›</a:t>
            </a:fld>
            <a:endParaRPr lang="en-US"/>
          </a:p>
        </p:txBody>
      </p:sp>
    </p:spTree>
    <p:extLst>
      <p:ext uri="{BB962C8B-B14F-4D97-AF65-F5344CB8AC3E}">
        <p14:creationId xmlns:p14="http://schemas.microsoft.com/office/powerpoint/2010/main" val="341923032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FAA6-8937-4A84-A852-A1D81C19E3E1}"/>
              </a:ext>
            </a:extLst>
          </p:cNvPr>
          <p:cNvSpPr>
            <a:spLocks noGrp="1"/>
          </p:cNvSpPr>
          <p:nvPr>
            <p:ph type="ctrTitle"/>
          </p:nvPr>
        </p:nvSpPr>
        <p:spPr>
          <a:xfrm>
            <a:off x="944183" y="4624001"/>
            <a:ext cx="10156435" cy="1152524"/>
          </a:xfrm>
        </p:spPr>
        <p:txBody>
          <a:bodyPr>
            <a:normAutofit/>
          </a:bodyPr>
          <a:lstStyle/>
          <a:p>
            <a:r>
              <a:rPr lang="en-US" sz="5400"/>
              <a:t>Gilbane VDC R&amp;D Script</a:t>
            </a:r>
          </a:p>
        </p:txBody>
      </p:sp>
      <p:pic>
        <p:nvPicPr>
          <p:cNvPr id="1028" name="Picture 4" descr="Image result for gilbane building company logo">
            <a:extLst>
              <a:ext uri="{FF2B5EF4-FFF2-40B4-BE49-F238E27FC236}">
                <a16:creationId xmlns:a16="http://schemas.microsoft.com/office/drawing/2014/main" id="{5B84DB6E-BEDC-419F-9AB2-1FE19206B6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4183" y="887055"/>
            <a:ext cx="10362913" cy="311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59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33E117-F474-4E38-B607-60B5F5D1E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92" y="352720"/>
            <a:ext cx="5820587" cy="2019582"/>
          </a:xfrm>
          <a:prstGeom prst="rect">
            <a:avLst/>
          </a:prstGeom>
        </p:spPr>
      </p:pic>
      <p:sp>
        <p:nvSpPr>
          <p:cNvPr id="4" name="TextBox 3">
            <a:extLst>
              <a:ext uri="{FF2B5EF4-FFF2-40B4-BE49-F238E27FC236}">
                <a16:creationId xmlns:a16="http://schemas.microsoft.com/office/drawing/2014/main" id="{B106FAF7-3A21-4875-AF33-4222620E13EE}"/>
              </a:ext>
            </a:extLst>
          </p:cNvPr>
          <p:cNvSpPr txBox="1"/>
          <p:nvPr/>
        </p:nvSpPr>
        <p:spPr>
          <a:xfrm>
            <a:off x="6211379" y="1039345"/>
            <a:ext cx="4780276" cy="646331"/>
          </a:xfrm>
          <a:prstGeom prst="rect">
            <a:avLst/>
          </a:prstGeom>
          <a:noFill/>
        </p:spPr>
        <p:txBody>
          <a:bodyPr wrap="square" rtlCol="0">
            <a:spAutoFit/>
          </a:bodyPr>
          <a:lstStyle/>
          <a:p>
            <a:r>
              <a:rPr lang="en-US" dirty="0"/>
              <a:t>Enter all 3 sections of information, otherwise it will not work.</a:t>
            </a:r>
          </a:p>
        </p:txBody>
      </p:sp>
      <p:pic>
        <p:nvPicPr>
          <p:cNvPr id="6" name="Picture 5" descr="A screenshot of a cell phone&#10;&#10;Description automatically generated">
            <a:extLst>
              <a:ext uri="{FF2B5EF4-FFF2-40B4-BE49-F238E27FC236}">
                <a16:creationId xmlns:a16="http://schemas.microsoft.com/office/drawing/2014/main" id="{051D6CCF-D512-4449-8699-B33E6E8F1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61" y="3068657"/>
            <a:ext cx="5296639" cy="2834083"/>
          </a:xfrm>
          <a:prstGeom prst="rect">
            <a:avLst/>
          </a:prstGeom>
        </p:spPr>
      </p:pic>
      <p:sp>
        <p:nvSpPr>
          <p:cNvPr id="7" name="TextBox 6">
            <a:extLst>
              <a:ext uri="{FF2B5EF4-FFF2-40B4-BE49-F238E27FC236}">
                <a16:creationId xmlns:a16="http://schemas.microsoft.com/office/drawing/2014/main" id="{EBBDC624-A2E7-49B6-95C7-D8527DC4019A}"/>
              </a:ext>
            </a:extLst>
          </p:cNvPr>
          <p:cNvSpPr txBox="1"/>
          <p:nvPr/>
        </p:nvSpPr>
        <p:spPr>
          <a:xfrm>
            <a:off x="6211379" y="4162532"/>
            <a:ext cx="4926791" cy="923330"/>
          </a:xfrm>
          <a:prstGeom prst="rect">
            <a:avLst/>
          </a:prstGeom>
          <a:noFill/>
        </p:spPr>
        <p:txBody>
          <a:bodyPr wrap="square" rtlCol="0">
            <a:spAutoFit/>
          </a:bodyPr>
          <a:lstStyle/>
          <a:p>
            <a:r>
              <a:rPr lang="en-US" dirty="0"/>
              <a:t>Use the “Browse” button to navigate to the XML File your exported from Navisworks and select “Open” at the bottom right.</a:t>
            </a:r>
          </a:p>
        </p:txBody>
      </p:sp>
    </p:spTree>
    <p:extLst>
      <p:ext uri="{BB962C8B-B14F-4D97-AF65-F5344CB8AC3E}">
        <p14:creationId xmlns:p14="http://schemas.microsoft.com/office/powerpoint/2010/main" val="89039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656CB97-BC28-4404-A00C-EBA777940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09" y="569879"/>
            <a:ext cx="5755791" cy="2936628"/>
          </a:xfrm>
          <a:prstGeom prst="rect">
            <a:avLst/>
          </a:prstGeom>
        </p:spPr>
      </p:pic>
      <p:sp>
        <p:nvSpPr>
          <p:cNvPr id="4" name="TextBox 3">
            <a:extLst>
              <a:ext uri="{FF2B5EF4-FFF2-40B4-BE49-F238E27FC236}">
                <a16:creationId xmlns:a16="http://schemas.microsoft.com/office/drawing/2014/main" id="{7056C8FB-A565-443B-B5FD-C7191D458328}"/>
              </a:ext>
            </a:extLst>
          </p:cNvPr>
          <p:cNvSpPr txBox="1"/>
          <p:nvPr/>
        </p:nvSpPr>
        <p:spPr>
          <a:xfrm>
            <a:off x="6342434" y="1438028"/>
            <a:ext cx="4105072" cy="1200329"/>
          </a:xfrm>
          <a:prstGeom prst="rect">
            <a:avLst/>
          </a:prstGeom>
          <a:noFill/>
        </p:spPr>
        <p:txBody>
          <a:bodyPr wrap="square" rtlCol="0">
            <a:spAutoFit/>
          </a:bodyPr>
          <a:lstStyle/>
          <a:p>
            <a:r>
              <a:rPr lang="en-US" dirty="0"/>
              <a:t>Use the “Browse” button to select where the new Excel File will be created and click “Select Folder” when done.</a:t>
            </a:r>
          </a:p>
        </p:txBody>
      </p:sp>
      <p:pic>
        <p:nvPicPr>
          <p:cNvPr id="6" name="Picture 5" descr="A screenshot of a cell phone&#10;&#10;Description automatically generated">
            <a:extLst>
              <a:ext uri="{FF2B5EF4-FFF2-40B4-BE49-F238E27FC236}">
                <a16:creationId xmlns:a16="http://schemas.microsoft.com/office/drawing/2014/main" id="{5418609A-500B-4AAA-932D-AFEC1C29F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50" y="4099894"/>
            <a:ext cx="5734850" cy="1943371"/>
          </a:xfrm>
          <a:prstGeom prst="rect">
            <a:avLst/>
          </a:prstGeom>
        </p:spPr>
      </p:pic>
      <p:sp>
        <p:nvSpPr>
          <p:cNvPr id="7" name="TextBox 6">
            <a:extLst>
              <a:ext uri="{FF2B5EF4-FFF2-40B4-BE49-F238E27FC236}">
                <a16:creationId xmlns:a16="http://schemas.microsoft.com/office/drawing/2014/main" id="{56E96283-0F3C-4BF9-84C9-B8BFECD57BF9}"/>
              </a:ext>
            </a:extLst>
          </p:cNvPr>
          <p:cNvSpPr txBox="1"/>
          <p:nvPr/>
        </p:nvSpPr>
        <p:spPr>
          <a:xfrm>
            <a:off x="6342434" y="4332915"/>
            <a:ext cx="4455268" cy="2031325"/>
          </a:xfrm>
          <a:prstGeom prst="rect">
            <a:avLst/>
          </a:prstGeom>
          <a:noFill/>
        </p:spPr>
        <p:txBody>
          <a:bodyPr wrap="square" rtlCol="0">
            <a:spAutoFit/>
          </a:bodyPr>
          <a:lstStyle/>
          <a:p>
            <a:r>
              <a:rPr lang="en-US" dirty="0"/>
              <a:t>Use the textbox to give the new Excel File a name. You must give the file a name or it will not save properly.</a:t>
            </a:r>
          </a:p>
          <a:p>
            <a:r>
              <a:rPr lang="en-US" dirty="0"/>
              <a:t>When you have entered all 3 parts, click “Submit” on the bottom left.</a:t>
            </a:r>
          </a:p>
          <a:p>
            <a:r>
              <a:rPr lang="en-US" dirty="0"/>
              <a:t>Clicking “Submit” will close the program.</a:t>
            </a:r>
          </a:p>
        </p:txBody>
      </p:sp>
    </p:spTree>
    <p:extLst>
      <p:ext uri="{BB962C8B-B14F-4D97-AF65-F5344CB8AC3E}">
        <p14:creationId xmlns:p14="http://schemas.microsoft.com/office/powerpoint/2010/main" val="1876186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6392A4-E33B-4901-A9B1-9ADF8B553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95" y="350195"/>
            <a:ext cx="8840434" cy="4667901"/>
          </a:xfrm>
          <a:prstGeom prst="rect">
            <a:avLst/>
          </a:prstGeom>
        </p:spPr>
      </p:pic>
      <p:sp>
        <p:nvSpPr>
          <p:cNvPr id="5" name="TextBox 4">
            <a:extLst>
              <a:ext uri="{FF2B5EF4-FFF2-40B4-BE49-F238E27FC236}">
                <a16:creationId xmlns:a16="http://schemas.microsoft.com/office/drawing/2014/main" id="{2DF9B75A-DF45-4996-BB84-CCFA5A27DE16}"/>
              </a:ext>
            </a:extLst>
          </p:cNvPr>
          <p:cNvSpPr txBox="1"/>
          <p:nvPr/>
        </p:nvSpPr>
        <p:spPr>
          <a:xfrm>
            <a:off x="1263192" y="5203596"/>
            <a:ext cx="8764737" cy="923330"/>
          </a:xfrm>
          <a:prstGeom prst="rect">
            <a:avLst/>
          </a:prstGeom>
          <a:noFill/>
        </p:spPr>
        <p:txBody>
          <a:bodyPr wrap="square" rtlCol="0">
            <a:spAutoFit/>
          </a:bodyPr>
          <a:lstStyle/>
          <a:p>
            <a:r>
              <a:rPr lang="en-US" dirty="0"/>
              <a:t>After running the program, go to the folder where you chose to save the Excel file. You should see a “.</a:t>
            </a:r>
            <a:r>
              <a:rPr lang="en-US" dirty="0" err="1"/>
              <a:t>xls</a:t>
            </a:r>
            <a:r>
              <a:rPr lang="en-US" dirty="0"/>
              <a:t>” file with the name you gave it. You must have Microsoft Office or an Excel Viewer to open this file.</a:t>
            </a:r>
          </a:p>
        </p:txBody>
      </p:sp>
    </p:spTree>
    <p:extLst>
      <p:ext uri="{BB962C8B-B14F-4D97-AF65-F5344CB8AC3E}">
        <p14:creationId xmlns:p14="http://schemas.microsoft.com/office/powerpoint/2010/main" val="100019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CEC09A5E-A438-4044-8B8E-1255B0B8A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57" y="228601"/>
            <a:ext cx="7111489" cy="4610940"/>
          </a:xfrm>
          <a:prstGeom prst="rect">
            <a:avLst/>
          </a:prstGeom>
        </p:spPr>
      </p:pic>
      <p:sp>
        <p:nvSpPr>
          <p:cNvPr id="4" name="TextBox 3">
            <a:extLst>
              <a:ext uri="{FF2B5EF4-FFF2-40B4-BE49-F238E27FC236}">
                <a16:creationId xmlns:a16="http://schemas.microsoft.com/office/drawing/2014/main" id="{545DBFB2-54B4-4E2E-8586-D29B9749D549}"/>
              </a:ext>
            </a:extLst>
          </p:cNvPr>
          <p:cNvSpPr txBox="1"/>
          <p:nvPr/>
        </p:nvSpPr>
        <p:spPr>
          <a:xfrm>
            <a:off x="184857" y="4957196"/>
            <a:ext cx="8258752" cy="2031325"/>
          </a:xfrm>
          <a:prstGeom prst="rect">
            <a:avLst/>
          </a:prstGeom>
          <a:noFill/>
        </p:spPr>
        <p:txBody>
          <a:bodyPr wrap="square" rtlCol="0">
            <a:spAutoFit/>
          </a:bodyPr>
          <a:lstStyle/>
          <a:p>
            <a:r>
              <a:rPr lang="en-US" dirty="0"/>
              <a:t>Open the Excel file and ensure that the information matches up. If it does not, it is usually all there, just shifted due to a formatting error in Navisworks. You can copy and paste this information straight from the Excel File to Smartsheet.com</a:t>
            </a:r>
          </a:p>
          <a:p>
            <a:r>
              <a:rPr lang="en-US" dirty="0"/>
              <a:t>I would suggest selectively copy and pasting information after checking if it is correct.</a:t>
            </a:r>
          </a:p>
          <a:p>
            <a:endParaRPr lang="en-US" dirty="0"/>
          </a:p>
        </p:txBody>
      </p:sp>
    </p:spTree>
    <p:extLst>
      <p:ext uri="{BB962C8B-B14F-4D97-AF65-F5344CB8AC3E}">
        <p14:creationId xmlns:p14="http://schemas.microsoft.com/office/powerpoint/2010/main" val="407916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7C45BC1-047D-49FB-8968-92DB7563D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4" y="140325"/>
            <a:ext cx="10540320" cy="5063972"/>
          </a:xfrm>
          <a:prstGeom prst="rect">
            <a:avLst/>
          </a:prstGeom>
        </p:spPr>
      </p:pic>
      <p:sp>
        <p:nvSpPr>
          <p:cNvPr id="4" name="TextBox 3">
            <a:extLst>
              <a:ext uri="{FF2B5EF4-FFF2-40B4-BE49-F238E27FC236}">
                <a16:creationId xmlns:a16="http://schemas.microsoft.com/office/drawing/2014/main" id="{76637217-67AC-4F44-809D-225BBAF438EF}"/>
              </a:ext>
            </a:extLst>
          </p:cNvPr>
          <p:cNvSpPr txBox="1"/>
          <p:nvPr/>
        </p:nvSpPr>
        <p:spPr>
          <a:xfrm>
            <a:off x="194554" y="5321030"/>
            <a:ext cx="10540320" cy="923330"/>
          </a:xfrm>
          <a:prstGeom prst="rect">
            <a:avLst/>
          </a:prstGeom>
          <a:noFill/>
        </p:spPr>
        <p:txBody>
          <a:bodyPr wrap="square" rtlCol="0">
            <a:spAutoFit/>
          </a:bodyPr>
          <a:lstStyle/>
          <a:p>
            <a:r>
              <a:rPr lang="en-US" dirty="0"/>
              <a:t>Here is the information from the Excel file in Smartsheets.</a:t>
            </a:r>
          </a:p>
          <a:p>
            <a:r>
              <a:rPr lang="en-US" dirty="0"/>
              <a:t>If the formatting is incorrect in the Excel sheet, moving it over to Smartsheet is a good time to correct any shifted information.</a:t>
            </a:r>
          </a:p>
        </p:txBody>
      </p:sp>
    </p:spTree>
    <p:extLst>
      <p:ext uri="{BB962C8B-B14F-4D97-AF65-F5344CB8AC3E}">
        <p14:creationId xmlns:p14="http://schemas.microsoft.com/office/powerpoint/2010/main" val="284774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6F2B3D6-F84D-4B7A-9FA7-D3A3379DF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35" y="243191"/>
            <a:ext cx="6735115" cy="4639322"/>
          </a:xfrm>
          <a:prstGeom prst="rect">
            <a:avLst/>
          </a:prstGeom>
        </p:spPr>
      </p:pic>
      <p:sp>
        <p:nvSpPr>
          <p:cNvPr id="5" name="TextBox 4">
            <a:extLst>
              <a:ext uri="{FF2B5EF4-FFF2-40B4-BE49-F238E27FC236}">
                <a16:creationId xmlns:a16="http://schemas.microsoft.com/office/drawing/2014/main" id="{EBA6FD1D-2BC2-419D-A763-3E7ADEF652C3}"/>
              </a:ext>
            </a:extLst>
          </p:cNvPr>
          <p:cNvSpPr txBox="1"/>
          <p:nvPr/>
        </p:nvSpPr>
        <p:spPr>
          <a:xfrm>
            <a:off x="264035" y="4986779"/>
            <a:ext cx="6664666" cy="923330"/>
          </a:xfrm>
          <a:prstGeom prst="rect">
            <a:avLst/>
          </a:prstGeom>
          <a:noFill/>
        </p:spPr>
        <p:txBody>
          <a:bodyPr wrap="square" rtlCol="0">
            <a:spAutoFit/>
          </a:bodyPr>
          <a:lstStyle/>
          <a:p>
            <a:r>
              <a:rPr lang="en-US" dirty="0"/>
              <a:t>To rename all images with their corresponding viewpoint name, open the Python script and choose the “Image Rename” option at the first screen.</a:t>
            </a:r>
          </a:p>
        </p:txBody>
      </p:sp>
    </p:spTree>
    <p:extLst>
      <p:ext uri="{BB962C8B-B14F-4D97-AF65-F5344CB8AC3E}">
        <p14:creationId xmlns:p14="http://schemas.microsoft.com/office/powerpoint/2010/main" val="393112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F96C028-970A-4C60-BBCD-4CE17A8A5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371" y="1761892"/>
            <a:ext cx="5715798" cy="1667108"/>
          </a:xfrm>
          <a:prstGeom prst="rect">
            <a:avLst/>
          </a:prstGeom>
        </p:spPr>
      </p:pic>
      <p:sp>
        <p:nvSpPr>
          <p:cNvPr id="4" name="TextBox 3">
            <a:extLst>
              <a:ext uri="{FF2B5EF4-FFF2-40B4-BE49-F238E27FC236}">
                <a16:creationId xmlns:a16="http://schemas.microsoft.com/office/drawing/2014/main" id="{3CD50E5F-AA5F-44F5-BC26-64814585A62E}"/>
              </a:ext>
            </a:extLst>
          </p:cNvPr>
          <p:cNvSpPr txBox="1"/>
          <p:nvPr/>
        </p:nvSpPr>
        <p:spPr>
          <a:xfrm>
            <a:off x="2422689" y="3572759"/>
            <a:ext cx="5948313" cy="1754326"/>
          </a:xfrm>
          <a:prstGeom prst="rect">
            <a:avLst/>
          </a:prstGeom>
          <a:noFill/>
        </p:spPr>
        <p:txBody>
          <a:bodyPr wrap="square" rtlCol="0">
            <a:spAutoFit/>
          </a:bodyPr>
          <a:lstStyle/>
          <a:p>
            <a:r>
              <a:rPr lang="en-US" dirty="0"/>
              <a:t>Image renaming only needs two pieces of information.</a:t>
            </a:r>
          </a:p>
          <a:p>
            <a:pPr marL="342900" indent="-342900">
              <a:buAutoNum type="arabicParenR"/>
            </a:pPr>
            <a:r>
              <a:rPr lang="en-US" dirty="0"/>
              <a:t>The XML file from Navisworks</a:t>
            </a:r>
          </a:p>
          <a:p>
            <a:pPr marL="342900" indent="-342900">
              <a:buAutoNum type="arabicParenR"/>
            </a:pPr>
            <a:r>
              <a:rPr lang="en-US" dirty="0"/>
              <a:t>The folder that contains all exported images from Navisworks</a:t>
            </a:r>
          </a:p>
          <a:p>
            <a:pPr marL="800100" lvl="1" indent="-342900">
              <a:buAutoNum type="arabicParenR"/>
            </a:pPr>
            <a:r>
              <a:rPr lang="en-US" dirty="0"/>
              <a:t>REMEMBER: the “.html” file still needs to be deleted</a:t>
            </a:r>
          </a:p>
        </p:txBody>
      </p:sp>
    </p:spTree>
    <p:extLst>
      <p:ext uri="{BB962C8B-B14F-4D97-AF65-F5344CB8AC3E}">
        <p14:creationId xmlns:p14="http://schemas.microsoft.com/office/powerpoint/2010/main" val="1320339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057C623-C6E8-4A1F-BC7A-0957C984D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40" y="404857"/>
            <a:ext cx="10231278" cy="5172797"/>
          </a:xfrm>
          <a:prstGeom prst="rect">
            <a:avLst/>
          </a:prstGeom>
        </p:spPr>
      </p:pic>
      <p:sp>
        <p:nvSpPr>
          <p:cNvPr id="4" name="TextBox 3">
            <a:extLst>
              <a:ext uri="{FF2B5EF4-FFF2-40B4-BE49-F238E27FC236}">
                <a16:creationId xmlns:a16="http://schemas.microsoft.com/office/drawing/2014/main" id="{427EE17F-0A2B-4BDF-BE3F-C6FEE00F0BB9}"/>
              </a:ext>
            </a:extLst>
          </p:cNvPr>
          <p:cNvSpPr txBox="1"/>
          <p:nvPr/>
        </p:nvSpPr>
        <p:spPr>
          <a:xfrm>
            <a:off x="445340" y="5693790"/>
            <a:ext cx="10231278" cy="646331"/>
          </a:xfrm>
          <a:prstGeom prst="rect">
            <a:avLst/>
          </a:prstGeom>
          <a:noFill/>
        </p:spPr>
        <p:txBody>
          <a:bodyPr wrap="square" rtlCol="0">
            <a:spAutoFit/>
          </a:bodyPr>
          <a:lstStyle/>
          <a:p>
            <a:r>
              <a:rPr lang="en-US" dirty="0"/>
              <a:t>Use the “Browse” button to select the XML File from Navisworks and then click “Open” at the bottom right.</a:t>
            </a:r>
          </a:p>
        </p:txBody>
      </p:sp>
    </p:spTree>
    <p:extLst>
      <p:ext uri="{BB962C8B-B14F-4D97-AF65-F5344CB8AC3E}">
        <p14:creationId xmlns:p14="http://schemas.microsoft.com/office/powerpoint/2010/main" val="2487269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40CB46C-A7AA-4322-B449-6687623D7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46" y="312552"/>
            <a:ext cx="10517068" cy="5372850"/>
          </a:xfrm>
          <a:prstGeom prst="rect">
            <a:avLst/>
          </a:prstGeom>
        </p:spPr>
      </p:pic>
      <p:sp>
        <p:nvSpPr>
          <p:cNvPr id="4" name="TextBox 3">
            <a:extLst>
              <a:ext uri="{FF2B5EF4-FFF2-40B4-BE49-F238E27FC236}">
                <a16:creationId xmlns:a16="http://schemas.microsoft.com/office/drawing/2014/main" id="{00E17FFD-AC0C-49AB-99E5-8EA6AFF6B8A9}"/>
              </a:ext>
            </a:extLst>
          </p:cNvPr>
          <p:cNvSpPr txBox="1"/>
          <p:nvPr/>
        </p:nvSpPr>
        <p:spPr>
          <a:xfrm>
            <a:off x="505838" y="5758774"/>
            <a:ext cx="10009762" cy="369332"/>
          </a:xfrm>
          <a:prstGeom prst="rect">
            <a:avLst/>
          </a:prstGeom>
          <a:noFill/>
        </p:spPr>
        <p:txBody>
          <a:bodyPr wrap="square" rtlCol="0">
            <a:spAutoFit/>
          </a:bodyPr>
          <a:lstStyle/>
          <a:p>
            <a:r>
              <a:rPr lang="en-US" dirty="0"/>
              <a:t>Use the “Browse” button to select the “Image Folder” and click “Select Folder” when ready.</a:t>
            </a:r>
          </a:p>
        </p:txBody>
      </p:sp>
    </p:spTree>
    <p:extLst>
      <p:ext uri="{BB962C8B-B14F-4D97-AF65-F5344CB8AC3E}">
        <p14:creationId xmlns:p14="http://schemas.microsoft.com/office/powerpoint/2010/main" val="390738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16047BD-2DE1-46D3-9FB5-F742DBB16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746" y="1790471"/>
            <a:ext cx="5801535" cy="1638529"/>
          </a:xfrm>
          <a:prstGeom prst="rect">
            <a:avLst/>
          </a:prstGeom>
        </p:spPr>
      </p:pic>
      <p:sp>
        <p:nvSpPr>
          <p:cNvPr id="4" name="TextBox 3">
            <a:extLst>
              <a:ext uri="{FF2B5EF4-FFF2-40B4-BE49-F238E27FC236}">
                <a16:creationId xmlns:a16="http://schemas.microsoft.com/office/drawing/2014/main" id="{306ABFF1-93E2-439B-9CF4-79C139C48378}"/>
              </a:ext>
            </a:extLst>
          </p:cNvPr>
          <p:cNvSpPr txBox="1"/>
          <p:nvPr/>
        </p:nvSpPr>
        <p:spPr>
          <a:xfrm>
            <a:off x="2281286" y="3683524"/>
            <a:ext cx="6975835" cy="1754326"/>
          </a:xfrm>
          <a:prstGeom prst="rect">
            <a:avLst/>
          </a:prstGeom>
          <a:noFill/>
        </p:spPr>
        <p:txBody>
          <a:bodyPr wrap="square" rtlCol="0">
            <a:spAutoFit/>
          </a:bodyPr>
          <a:lstStyle/>
          <a:p>
            <a:r>
              <a:rPr lang="en-US" dirty="0"/>
              <a:t>Here is what your program should look like.</a:t>
            </a:r>
          </a:p>
          <a:p>
            <a:r>
              <a:rPr lang="en-US" dirty="0"/>
              <a:t>If you add, remove, or change any viewpoints you must re-export both the image folder and the XML file.</a:t>
            </a:r>
          </a:p>
          <a:p>
            <a:endParaRPr lang="en-US" dirty="0"/>
          </a:p>
          <a:p>
            <a:r>
              <a:rPr lang="en-US" dirty="0"/>
              <a:t>When you are ready to rename the images, click “Submit” at the bottom left.</a:t>
            </a:r>
          </a:p>
        </p:txBody>
      </p:sp>
    </p:spTree>
    <p:extLst>
      <p:ext uri="{BB962C8B-B14F-4D97-AF65-F5344CB8AC3E}">
        <p14:creationId xmlns:p14="http://schemas.microsoft.com/office/powerpoint/2010/main" val="283359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CB8E7AC-E729-4BDE-8FC6-B3F21D239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88" y="128653"/>
            <a:ext cx="9610928" cy="5218649"/>
          </a:xfrm>
          <a:prstGeom prst="rect">
            <a:avLst/>
          </a:prstGeom>
        </p:spPr>
      </p:pic>
      <p:sp>
        <p:nvSpPr>
          <p:cNvPr id="6" name="TextBox 5">
            <a:extLst>
              <a:ext uri="{FF2B5EF4-FFF2-40B4-BE49-F238E27FC236}">
                <a16:creationId xmlns:a16="http://schemas.microsoft.com/office/drawing/2014/main" id="{AE6EAD5F-AA94-47FB-B901-DC0A268031A2}"/>
              </a:ext>
            </a:extLst>
          </p:cNvPr>
          <p:cNvSpPr txBox="1"/>
          <p:nvPr/>
        </p:nvSpPr>
        <p:spPr>
          <a:xfrm>
            <a:off x="136188" y="5476672"/>
            <a:ext cx="9610928" cy="646331"/>
          </a:xfrm>
          <a:prstGeom prst="rect">
            <a:avLst/>
          </a:prstGeom>
          <a:noFill/>
        </p:spPr>
        <p:txBody>
          <a:bodyPr wrap="square" rtlCol="0">
            <a:spAutoFit/>
          </a:bodyPr>
          <a:lstStyle/>
          <a:p>
            <a:r>
              <a:rPr lang="en-US" dirty="0"/>
              <a:t>In Navisworks, export an XML of viewpoints by right-clicking inside the “Saved Viewpoints” tab and selecting “Export Viewpoints…”.</a:t>
            </a:r>
          </a:p>
        </p:txBody>
      </p:sp>
    </p:spTree>
    <p:extLst>
      <p:ext uri="{BB962C8B-B14F-4D97-AF65-F5344CB8AC3E}">
        <p14:creationId xmlns:p14="http://schemas.microsoft.com/office/powerpoint/2010/main" val="2522098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2AC1204-9F1C-4DB7-8195-F6B089F1C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940" y="384932"/>
            <a:ext cx="8878539" cy="4686954"/>
          </a:xfrm>
          <a:prstGeom prst="rect">
            <a:avLst/>
          </a:prstGeom>
        </p:spPr>
      </p:pic>
      <p:sp>
        <p:nvSpPr>
          <p:cNvPr id="4" name="TextBox 3">
            <a:extLst>
              <a:ext uri="{FF2B5EF4-FFF2-40B4-BE49-F238E27FC236}">
                <a16:creationId xmlns:a16="http://schemas.microsoft.com/office/drawing/2014/main" id="{F98D43FE-AE64-4800-9C7D-FD21DC4061DB}"/>
              </a:ext>
            </a:extLst>
          </p:cNvPr>
          <p:cNvSpPr txBox="1"/>
          <p:nvPr/>
        </p:nvSpPr>
        <p:spPr>
          <a:xfrm>
            <a:off x="924128" y="5204298"/>
            <a:ext cx="9122351" cy="646331"/>
          </a:xfrm>
          <a:prstGeom prst="rect">
            <a:avLst/>
          </a:prstGeom>
          <a:noFill/>
        </p:spPr>
        <p:txBody>
          <a:bodyPr wrap="square" rtlCol="0">
            <a:spAutoFit/>
          </a:bodyPr>
          <a:lstStyle/>
          <a:p>
            <a:r>
              <a:rPr lang="en-US" dirty="0"/>
              <a:t>Here is what your image folder should look like. Each image is given a prefix with a number to ensure the order is the same as it appears in Navisworks</a:t>
            </a:r>
          </a:p>
        </p:txBody>
      </p:sp>
    </p:spTree>
    <p:extLst>
      <p:ext uri="{BB962C8B-B14F-4D97-AF65-F5344CB8AC3E}">
        <p14:creationId xmlns:p14="http://schemas.microsoft.com/office/powerpoint/2010/main" val="3669904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AD72B00-FAD4-4625-8D5E-02D49114C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092" y="1060170"/>
            <a:ext cx="5162519" cy="3101674"/>
          </a:xfrm>
          <a:prstGeom prst="rect">
            <a:avLst/>
          </a:prstGeom>
        </p:spPr>
      </p:pic>
      <p:sp>
        <p:nvSpPr>
          <p:cNvPr id="4" name="TextBox 3">
            <a:extLst>
              <a:ext uri="{FF2B5EF4-FFF2-40B4-BE49-F238E27FC236}">
                <a16:creationId xmlns:a16="http://schemas.microsoft.com/office/drawing/2014/main" id="{2CD178F3-4866-43E3-8DC4-1A57FBB405AC}"/>
              </a:ext>
            </a:extLst>
          </p:cNvPr>
          <p:cNvSpPr txBox="1"/>
          <p:nvPr/>
        </p:nvSpPr>
        <p:spPr>
          <a:xfrm>
            <a:off x="2481662" y="4359807"/>
            <a:ext cx="7228676" cy="2031325"/>
          </a:xfrm>
          <a:prstGeom prst="rect">
            <a:avLst/>
          </a:prstGeom>
          <a:noFill/>
        </p:spPr>
        <p:txBody>
          <a:bodyPr wrap="square" rtlCol="0">
            <a:spAutoFit/>
          </a:bodyPr>
          <a:lstStyle/>
          <a:p>
            <a:r>
              <a:rPr lang="en-US" dirty="0"/>
              <a:t>Now that you smartsheet is populated with the information from the Excel file and all your images are renamed, it is time to upload the images to Smartsheet.</a:t>
            </a:r>
          </a:p>
          <a:p>
            <a:r>
              <a:rPr lang="en-US" dirty="0"/>
              <a:t>I highly suggest creating a “middle man” smartsheet to provide quality control between this program and your “master” Smartsheet. You can copy entire rows from one sheet to another inside of Smartsheet</a:t>
            </a:r>
          </a:p>
        </p:txBody>
      </p:sp>
    </p:spTree>
    <p:extLst>
      <p:ext uri="{BB962C8B-B14F-4D97-AF65-F5344CB8AC3E}">
        <p14:creationId xmlns:p14="http://schemas.microsoft.com/office/powerpoint/2010/main" val="289990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3A2816-181F-497F-AD8D-745327BB4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24" y="337777"/>
            <a:ext cx="5534797" cy="2105319"/>
          </a:xfrm>
          <a:prstGeom prst="rect">
            <a:avLst/>
          </a:prstGeom>
        </p:spPr>
      </p:pic>
      <p:sp>
        <p:nvSpPr>
          <p:cNvPr id="4" name="TextBox 3">
            <a:extLst>
              <a:ext uri="{FF2B5EF4-FFF2-40B4-BE49-F238E27FC236}">
                <a16:creationId xmlns:a16="http://schemas.microsoft.com/office/drawing/2014/main" id="{2506ACFB-E368-4B2E-A5DF-729B0A1724AC}"/>
              </a:ext>
            </a:extLst>
          </p:cNvPr>
          <p:cNvSpPr txBox="1"/>
          <p:nvPr/>
        </p:nvSpPr>
        <p:spPr>
          <a:xfrm>
            <a:off x="6345181" y="1067270"/>
            <a:ext cx="5225041" cy="646331"/>
          </a:xfrm>
          <a:prstGeom prst="rect">
            <a:avLst/>
          </a:prstGeom>
          <a:noFill/>
        </p:spPr>
        <p:txBody>
          <a:bodyPr wrap="square" rtlCol="0">
            <a:spAutoFit/>
          </a:bodyPr>
          <a:lstStyle/>
          <a:p>
            <a:r>
              <a:rPr lang="en-US" dirty="0"/>
              <a:t>Here is the information needed to upload images to Smartsheet.</a:t>
            </a:r>
          </a:p>
        </p:txBody>
      </p:sp>
      <p:pic>
        <p:nvPicPr>
          <p:cNvPr id="6" name="Picture 5" descr="A screenshot of a cell phone&#10;&#10;Description automatically generated">
            <a:extLst>
              <a:ext uri="{FF2B5EF4-FFF2-40B4-BE49-F238E27FC236}">
                <a16:creationId xmlns:a16="http://schemas.microsoft.com/office/drawing/2014/main" id="{253E87C3-85F0-49ED-83B7-8B05C26A0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24" y="2699424"/>
            <a:ext cx="3432015" cy="3738445"/>
          </a:xfrm>
          <a:prstGeom prst="rect">
            <a:avLst/>
          </a:prstGeom>
        </p:spPr>
      </p:pic>
      <p:sp>
        <p:nvSpPr>
          <p:cNvPr id="7" name="TextBox 6">
            <a:extLst>
              <a:ext uri="{FF2B5EF4-FFF2-40B4-BE49-F238E27FC236}">
                <a16:creationId xmlns:a16="http://schemas.microsoft.com/office/drawing/2014/main" id="{D7D41FEA-7AA5-4534-81BC-A0E4515B1807}"/>
              </a:ext>
            </a:extLst>
          </p:cNvPr>
          <p:cNvSpPr txBox="1"/>
          <p:nvPr/>
        </p:nvSpPr>
        <p:spPr>
          <a:xfrm>
            <a:off x="3859072" y="3691483"/>
            <a:ext cx="2762656" cy="1754326"/>
          </a:xfrm>
          <a:prstGeom prst="rect">
            <a:avLst/>
          </a:prstGeom>
          <a:noFill/>
        </p:spPr>
        <p:txBody>
          <a:bodyPr wrap="square" rtlCol="0">
            <a:spAutoFit/>
          </a:bodyPr>
          <a:lstStyle/>
          <a:p>
            <a:r>
              <a:rPr lang="en-US" dirty="0"/>
              <a:t>To create an API Token, go to Smartsheet and go to “Personal Settings” under your account. This is near the top-right of your screen.</a:t>
            </a:r>
          </a:p>
        </p:txBody>
      </p:sp>
    </p:spTree>
    <p:extLst>
      <p:ext uri="{BB962C8B-B14F-4D97-AF65-F5344CB8AC3E}">
        <p14:creationId xmlns:p14="http://schemas.microsoft.com/office/powerpoint/2010/main" val="3832883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7AB2A12-93AD-42E2-A9FA-59940FE66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66" y="184005"/>
            <a:ext cx="5010850" cy="2915057"/>
          </a:xfrm>
          <a:prstGeom prst="rect">
            <a:avLst/>
          </a:prstGeom>
        </p:spPr>
      </p:pic>
      <p:sp>
        <p:nvSpPr>
          <p:cNvPr id="4" name="TextBox 3">
            <a:extLst>
              <a:ext uri="{FF2B5EF4-FFF2-40B4-BE49-F238E27FC236}">
                <a16:creationId xmlns:a16="http://schemas.microsoft.com/office/drawing/2014/main" id="{67F98091-EAF2-45ED-98DB-B0A9EE7A1E6C}"/>
              </a:ext>
            </a:extLst>
          </p:cNvPr>
          <p:cNvSpPr txBox="1"/>
          <p:nvPr/>
        </p:nvSpPr>
        <p:spPr>
          <a:xfrm>
            <a:off x="332094" y="3099062"/>
            <a:ext cx="4838994" cy="1477328"/>
          </a:xfrm>
          <a:prstGeom prst="rect">
            <a:avLst/>
          </a:prstGeom>
          <a:noFill/>
        </p:spPr>
        <p:txBody>
          <a:bodyPr wrap="square" rtlCol="0">
            <a:spAutoFit/>
          </a:bodyPr>
          <a:lstStyle/>
          <a:p>
            <a:r>
              <a:rPr lang="en-US" dirty="0"/>
              <a:t>Under “Personal Settings”, go to “API Access” at the bottom of the list.</a:t>
            </a:r>
          </a:p>
          <a:p>
            <a:r>
              <a:rPr lang="en-US" dirty="0"/>
              <a:t>Enter a name for the API Token, this has no impact on anything other than giving it a name.</a:t>
            </a:r>
          </a:p>
        </p:txBody>
      </p:sp>
      <p:pic>
        <p:nvPicPr>
          <p:cNvPr id="6" name="Picture 5" descr="A screenshot of a social media post&#10;&#10;Description automatically generated">
            <a:extLst>
              <a:ext uri="{FF2B5EF4-FFF2-40B4-BE49-F238E27FC236}">
                <a16:creationId xmlns:a16="http://schemas.microsoft.com/office/drawing/2014/main" id="{16085D69-0A14-40E5-965B-2387A76BB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797" y="188768"/>
            <a:ext cx="5010850" cy="2910294"/>
          </a:xfrm>
          <a:prstGeom prst="rect">
            <a:avLst/>
          </a:prstGeom>
        </p:spPr>
      </p:pic>
      <p:sp>
        <p:nvSpPr>
          <p:cNvPr id="7" name="TextBox 6">
            <a:extLst>
              <a:ext uri="{FF2B5EF4-FFF2-40B4-BE49-F238E27FC236}">
                <a16:creationId xmlns:a16="http://schemas.microsoft.com/office/drawing/2014/main" id="{5C477A1C-C85F-4275-B6B3-ED50EBE9E992}"/>
              </a:ext>
            </a:extLst>
          </p:cNvPr>
          <p:cNvSpPr txBox="1"/>
          <p:nvPr/>
        </p:nvSpPr>
        <p:spPr>
          <a:xfrm>
            <a:off x="6096000" y="3251345"/>
            <a:ext cx="4593996" cy="2031325"/>
          </a:xfrm>
          <a:prstGeom prst="rect">
            <a:avLst/>
          </a:prstGeom>
          <a:noFill/>
        </p:spPr>
        <p:txBody>
          <a:bodyPr wrap="square" rtlCol="0">
            <a:spAutoFit/>
          </a:bodyPr>
          <a:lstStyle/>
          <a:p>
            <a:r>
              <a:rPr lang="en-US" dirty="0"/>
              <a:t>Next, copy the generated API Token and save it somewhere you can find later. I like to create a new text document and just paste it in there. You could add it to a sticky-note or anything. Just put it somewhere you can find it and copy it later on.</a:t>
            </a:r>
          </a:p>
        </p:txBody>
      </p:sp>
      <p:pic>
        <p:nvPicPr>
          <p:cNvPr id="9" name="Picture 8" descr="A screenshot of a cell phone&#10;&#10;Description automatically generated">
            <a:extLst>
              <a:ext uri="{FF2B5EF4-FFF2-40B4-BE49-F238E27FC236}">
                <a16:creationId xmlns:a16="http://schemas.microsoft.com/office/drawing/2014/main" id="{EB9F71D6-0702-4D52-B277-35334E83C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565" y="4576390"/>
            <a:ext cx="4165576" cy="2197128"/>
          </a:xfrm>
          <a:prstGeom prst="rect">
            <a:avLst/>
          </a:prstGeom>
        </p:spPr>
      </p:pic>
      <p:cxnSp>
        <p:nvCxnSpPr>
          <p:cNvPr id="11" name="Straight Arrow Connector 10">
            <a:extLst>
              <a:ext uri="{FF2B5EF4-FFF2-40B4-BE49-F238E27FC236}">
                <a16:creationId xmlns:a16="http://schemas.microsoft.com/office/drawing/2014/main" id="{2D4BE18F-FBFA-45F6-A479-FC9C65E65383}"/>
              </a:ext>
            </a:extLst>
          </p:cNvPr>
          <p:cNvCxnSpPr>
            <a:cxnSpLocks/>
            <a:stCxn id="7" idx="2"/>
          </p:cNvCxnSpPr>
          <p:nvPr/>
        </p:nvCxnSpPr>
        <p:spPr>
          <a:xfrm flipH="1">
            <a:off x="6096000" y="5282670"/>
            <a:ext cx="2296998" cy="6562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4959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940821B-F8AD-40E9-A3BB-7480A367A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71" y="247206"/>
            <a:ext cx="2781688" cy="636358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3B4369B-BF4A-47CB-825C-FBE532ECF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333" y="247206"/>
            <a:ext cx="4269403" cy="1623990"/>
          </a:xfrm>
          <a:prstGeom prst="rect">
            <a:avLst/>
          </a:prstGeom>
        </p:spPr>
      </p:pic>
      <p:sp>
        <p:nvSpPr>
          <p:cNvPr id="8" name="TextBox 7">
            <a:extLst>
              <a:ext uri="{FF2B5EF4-FFF2-40B4-BE49-F238E27FC236}">
                <a16:creationId xmlns:a16="http://schemas.microsoft.com/office/drawing/2014/main" id="{26C70C4F-56CA-406F-93F7-2BAB34C980CD}"/>
              </a:ext>
            </a:extLst>
          </p:cNvPr>
          <p:cNvSpPr txBox="1"/>
          <p:nvPr/>
        </p:nvSpPr>
        <p:spPr>
          <a:xfrm>
            <a:off x="3064651" y="1977200"/>
            <a:ext cx="5534797" cy="2585323"/>
          </a:xfrm>
          <a:prstGeom prst="rect">
            <a:avLst/>
          </a:prstGeom>
          <a:noFill/>
        </p:spPr>
        <p:txBody>
          <a:bodyPr wrap="square" rtlCol="0">
            <a:spAutoFit/>
          </a:bodyPr>
          <a:lstStyle/>
          <a:p>
            <a:r>
              <a:rPr lang="en-US" dirty="0"/>
              <a:t>Paste your API Token in the first box labelled “API Token”</a:t>
            </a:r>
          </a:p>
          <a:p>
            <a:endParaRPr lang="en-US" dirty="0"/>
          </a:p>
          <a:p>
            <a:r>
              <a:rPr lang="en-US" dirty="0"/>
              <a:t>Next, get the Sheet ID of the sheet you want to upload your images to.</a:t>
            </a:r>
          </a:p>
          <a:p>
            <a:r>
              <a:rPr lang="en-US" dirty="0"/>
              <a:t>The Sheet ID can be found under “Properties” either through “File &gt;&gt; Properties” while viewing the sheet, or by right-clicking on the sheet name on the Smartsheet homepage.</a:t>
            </a:r>
          </a:p>
        </p:txBody>
      </p:sp>
      <p:pic>
        <p:nvPicPr>
          <p:cNvPr id="10" name="Picture 9" descr="A screenshot of a computer&#10;&#10;Description automatically generated">
            <a:extLst>
              <a:ext uri="{FF2B5EF4-FFF2-40B4-BE49-F238E27FC236}">
                <a16:creationId xmlns:a16="http://schemas.microsoft.com/office/drawing/2014/main" id="{25D06E7B-0A99-44B3-92DE-9E9B5C6DA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333" y="4668527"/>
            <a:ext cx="4468305" cy="1942267"/>
          </a:xfrm>
          <a:prstGeom prst="rect">
            <a:avLst/>
          </a:prstGeom>
        </p:spPr>
      </p:pic>
    </p:spTree>
    <p:extLst>
      <p:ext uri="{BB962C8B-B14F-4D97-AF65-F5344CB8AC3E}">
        <p14:creationId xmlns:p14="http://schemas.microsoft.com/office/powerpoint/2010/main" val="1842568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D282DA2-85D0-4967-B04C-0E29ADC9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232" y="342528"/>
            <a:ext cx="6887536" cy="3877216"/>
          </a:xfrm>
          <a:prstGeom prst="rect">
            <a:avLst/>
          </a:prstGeom>
        </p:spPr>
      </p:pic>
      <p:sp>
        <p:nvSpPr>
          <p:cNvPr id="4" name="TextBox 3">
            <a:extLst>
              <a:ext uri="{FF2B5EF4-FFF2-40B4-BE49-F238E27FC236}">
                <a16:creationId xmlns:a16="http://schemas.microsoft.com/office/drawing/2014/main" id="{48CD5D79-6CCA-4486-82E9-7BB390957BAA}"/>
              </a:ext>
            </a:extLst>
          </p:cNvPr>
          <p:cNvSpPr txBox="1"/>
          <p:nvPr/>
        </p:nvSpPr>
        <p:spPr>
          <a:xfrm>
            <a:off x="2295728" y="4389426"/>
            <a:ext cx="7470842" cy="1200329"/>
          </a:xfrm>
          <a:prstGeom prst="rect">
            <a:avLst/>
          </a:prstGeom>
          <a:noFill/>
        </p:spPr>
        <p:txBody>
          <a:bodyPr wrap="square" rtlCol="0">
            <a:spAutoFit/>
          </a:bodyPr>
          <a:lstStyle/>
          <a:p>
            <a:r>
              <a:rPr lang="en-US" dirty="0"/>
              <a:t>After going to sheet properties, the Sheet ID will be towards the bottom of the pop-up window. You can save this in an easily accessible place for later. I suggest putting it in the same place that you saved your API Token.</a:t>
            </a:r>
          </a:p>
        </p:txBody>
      </p:sp>
    </p:spTree>
    <p:extLst>
      <p:ext uri="{BB962C8B-B14F-4D97-AF65-F5344CB8AC3E}">
        <p14:creationId xmlns:p14="http://schemas.microsoft.com/office/powerpoint/2010/main" val="1487712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2F39CCE-C49C-4AE6-A5F5-4FD9A06F4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19" y="313782"/>
            <a:ext cx="5199348" cy="3984255"/>
          </a:xfrm>
          <a:prstGeom prst="rect">
            <a:avLst/>
          </a:prstGeom>
        </p:spPr>
      </p:pic>
      <p:sp>
        <p:nvSpPr>
          <p:cNvPr id="4" name="TextBox 3">
            <a:extLst>
              <a:ext uri="{FF2B5EF4-FFF2-40B4-BE49-F238E27FC236}">
                <a16:creationId xmlns:a16="http://schemas.microsoft.com/office/drawing/2014/main" id="{CFE2276C-9C05-4268-AD3A-42000683BE75}"/>
              </a:ext>
            </a:extLst>
          </p:cNvPr>
          <p:cNvSpPr txBox="1"/>
          <p:nvPr/>
        </p:nvSpPr>
        <p:spPr>
          <a:xfrm>
            <a:off x="5687773" y="1567245"/>
            <a:ext cx="3579779" cy="1477328"/>
          </a:xfrm>
          <a:prstGeom prst="rect">
            <a:avLst/>
          </a:prstGeom>
          <a:noFill/>
        </p:spPr>
        <p:txBody>
          <a:bodyPr wrap="square" rtlCol="0">
            <a:spAutoFit/>
          </a:bodyPr>
          <a:lstStyle/>
          <a:p>
            <a:r>
              <a:rPr lang="en-US" dirty="0"/>
              <a:t>Next, use the “Browse” button to select the folder containing all the images to be uploaded. Click “Select Folder” when ready.</a:t>
            </a:r>
          </a:p>
        </p:txBody>
      </p:sp>
      <p:pic>
        <p:nvPicPr>
          <p:cNvPr id="6" name="Picture 5" descr="A screenshot of a social media post&#10;&#10;Description automatically generated">
            <a:extLst>
              <a:ext uri="{FF2B5EF4-FFF2-40B4-BE49-F238E27FC236}">
                <a16:creationId xmlns:a16="http://schemas.microsoft.com/office/drawing/2014/main" id="{EF1E0558-9952-41B8-B4FF-FC57BF24A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 y="4467478"/>
            <a:ext cx="5496692" cy="2076740"/>
          </a:xfrm>
          <a:prstGeom prst="rect">
            <a:avLst/>
          </a:prstGeom>
        </p:spPr>
      </p:pic>
      <p:sp>
        <p:nvSpPr>
          <p:cNvPr id="7" name="TextBox 6">
            <a:extLst>
              <a:ext uri="{FF2B5EF4-FFF2-40B4-BE49-F238E27FC236}">
                <a16:creationId xmlns:a16="http://schemas.microsoft.com/office/drawing/2014/main" id="{031A10B0-9ADF-41B3-9D6D-CE8A9F46A0B4}"/>
              </a:ext>
            </a:extLst>
          </p:cNvPr>
          <p:cNvSpPr txBox="1"/>
          <p:nvPr/>
        </p:nvSpPr>
        <p:spPr>
          <a:xfrm>
            <a:off x="5687773" y="4351686"/>
            <a:ext cx="5401559" cy="2308324"/>
          </a:xfrm>
          <a:prstGeom prst="rect">
            <a:avLst/>
          </a:prstGeom>
          <a:noFill/>
        </p:spPr>
        <p:txBody>
          <a:bodyPr wrap="square" rtlCol="0">
            <a:spAutoFit/>
          </a:bodyPr>
          <a:lstStyle/>
          <a:p>
            <a:r>
              <a:rPr lang="en-US" dirty="0"/>
              <a:t>Determine what row to start the upload. Row 0 does not exist, so row 1 is the lowest you can go. All images are uploaded sequentially, so your smartsheet should have all the viewpoint information already documented before you try to upload any images using this tool. </a:t>
            </a:r>
          </a:p>
          <a:p>
            <a:r>
              <a:rPr lang="en-US" dirty="0"/>
              <a:t>If you upload images to blank space, it will run out of rows to upload to and it will fail.</a:t>
            </a:r>
          </a:p>
        </p:txBody>
      </p:sp>
    </p:spTree>
    <p:extLst>
      <p:ext uri="{BB962C8B-B14F-4D97-AF65-F5344CB8AC3E}">
        <p14:creationId xmlns:p14="http://schemas.microsoft.com/office/powerpoint/2010/main" val="1893276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5A6B8C0-F7E0-4DCE-B4EB-4CD475E34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069" y="1008427"/>
            <a:ext cx="4899862" cy="3474230"/>
          </a:xfrm>
          <a:prstGeom prst="rect">
            <a:avLst/>
          </a:prstGeom>
        </p:spPr>
      </p:pic>
      <p:sp>
        <p:nvSpPr>
          <p:cNvPr id="4" name="TextBox 3">
            <a:extLst>
              <a:ext uri="{FF2B5EF4-FFF2-40B4-BE49-F238E27FC236}">
                <a16:creationId xmlns:a16="http://schemas.microsoft.com/office/drawing/2014/main" id="{1D706110-5D2D-48ED-9DF0-D3137373A957}"/>
              </a:ext>
            </a:extLst>
          </p:cNvPr>
          <p:cNvSpPr txBox="1"/>
          <p:nvPr/>
        </p:nvSpPr>
        <p:spPr>
          <a:xfrm>
            <a:off x="3012332" y="4671193"/>
            <a:ext cx="6167336" cy="1754326"/>
          </a:xfrm>
          <a:prstGeom prst="rect">
            <a:avLst/>
          </a:prstGeom>
          <a:noFill/>
        </p:spPr>
        <p:txBody>
          <a:bodyPr wrap="square" rtlCol="0">
            <a:spAutoFit/>
          </a:bodyPr>
          <a:lstStyle/>
          <a:p>
            <a:r>
              <a:rPr lang="en-US" dirty="0"/>
              <a:t>When you are ready, hit “Submit”. The previous window will close and the window pictured above will appear after 5 seconds. This window updates every 5 seconds after an image is uploaded.</a:t>
            </a:r>
          </a:p>
          <a:p>
            <a:r>
              <a:rPr lang="en-US" dirty="0"/>
              <a:t>It takes 5 seconds for each image to be uploaded, but you can just minimize this progress meter.</a:t>
            </a:r>
          </a:p>
        </p:txBody>
      </p:sp>
    </p:spTree>
    <p:extLst>
      <p:ext uri="{BB962C8B-B14F-4D97-AF65-F5344CB8AC3E}">
        <p14:creationId xmlns:p14="http://schemas.microsoft.com/office/powerpoint/2010/main" val="2828031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6378415-DC51-423A-A36A-837EBB32C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04" y="394682"/>
            <a:ext cx="9384591" cy="4526110"/>
          </a:xfrm>
          <a:prstGeom prst="rect">
            <a:avLst/>
          </a:prstGeom>
        </p:spPr>
      </p:pic>
      <p:sp>
        <p:nvSpPr>
          <p:cNvPr id="6" name="TextBox 5">
            <a:extLst>
              <a:ext uri="{FF2B5EF4-FFF2-40B4-BE49-F238E27FC236}">
                <a16:creationId xmlns:a16="http://schemas.microsoft.com/office/drawing/2014/main" id="{B936C9D6-19E9-4D10-9097-2C8CED6A0828}"/>
              </a:ext>
            </a:extLst>
          </p:cNvPr>
          <p:cNvSpPr txBox="1"/>
          <p:nvPr/>
        </p:nvSpPr>
        <p:spPr>
          <a:xfrm>
            <a:off x="1403704" y="5033913"/>
            <a:ext cx="9107183" cy="369332"/>
          </a:xfrm>
          <a:prstGeom prst="rect">
            <a:avLst/>
          </a:prstGeom>
          <a:noFill/>
        </p:spPr>
        <p:txBody>
          <a:bodyPr wrap="square" rtlCol="0">
            <a:spAutoFit/>
          </a:bodyPr>
          <a:lstStyle/>
          <a:p>
            <a:r>
              <a:rPr lang="en-US" dirty="0"/>
              <a:t>Finally, here is what your sheet will resemble when done.</a:t>
            </a:r>
          </a:p>
        </p:txBody>
      </p:sp>
    </p:spTree>
    <p:extLst>
      <p:ext uri="{BB962C8B-B14F-4D97-AF65-F5344CB8AC3E}">
        <p14:creationId xmlns:p14="http://schemas.microsoft.com/office/powerpoint/2010/main" val="150491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07860B2-46D2-4210-9360-D1B22A40C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4" y="188743"/>
            <a:ext cx="8954924" cy="4859912"/>
          </a:xfrm>
          <a:prstGeom prst="rect">
            <a:avLst/>
          </a:prstGeom>
        </p:spPr>
      </p:pic>
      <p:sp>
        <p:nvSpPr>
          <p:cNvPr id="4" name="TextBox 3">
            <a:extLst>
              <a:ext uri="{FF2B5EF4-FFF2-40B4-BE49-F238E27FC236}">
                <a16:creationId xmlns:a16="http://schemas.microsoft.com/office/drawing/2014/main" id="{3C61DDA8-6335-4530-B915-98B5B039D077}"/>
              </a:ext>
            </a:extLst>
          </p:cNvPr>
          <p:cNvSpPr txBox="1"/>
          <p:nvPr/>
        </p:nvSpPr>
        <p:spPr>
          <a:xfrm>
            <a:off x="194554" y="5136505"/>
            <a:ext cx="8954924" cy="646331"/>
          </a:xfrm>
          <a:prstGeom prst="rect">
            <a:avLst/>
          </a:prstGeom>
          <a:noFill/>
        </p:spPr>
        <p:txBody>
          <a:bodyPr wrap="square" rtlCol="0">
            <a:spAutoFit/>
          </a:bodyPr>
          <a:lstStyle/>
          <a:p>
            <a:r>
              <a:rPr lang="en-US" dirty="0"/>
              <a:t>Choose a place to save the XML file, and then click “Save”.</a:t>
            </a:r>
          </a:p>
          <a:p>
            <a:endParaRPr lang="en-US" dirty="0"/>
          </a:p>
        </p:txBody>
      </p:sp>
    </p:spTree>
    <p:extLst>
      <p:ext uri="{BB962C8B-B14F-4D97-AF65-F5344CB8AC3E}">
        <p14:creationId xmlns:p14="http://schemas.microsoft.com/office/powerpoint/2010/main" val="205930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03467717-8FD1-4607-924A-23045645B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32" y="101194"/>
            <a:ext cx="10102078" cy="5482482"/>
          </a:xfrm>
          <a:prstGeom prst="rect">
            <a:avLst/>
          </a:prstGeom>
        </p:spPr>
      </p:pic>
      <p:sp>
        <p:nvSpPr>
          <p:cNvPr id="4" name="TextBox 3">
            <a:extLst>
              <a:ext uri="{FF2B5EF4-FFF2-40B4-BE49-F238E27FC236}">
                <a16:creationId xmlns:a16="http://schemas.microsoft.com/office/drawing/2014/main" id="{46C2C48C-ECE4-4D4E-B5D7-4C465BA4612A}"/>
              </a:ext>
            </a:extLst>
          </p:cNvPr>
          <p:cNvSpPr txBox="1"/>
          <p:nvPr/>
        </p:nvSpPr>
        <p:spPr>
          <a:xfrm>
            <a:off x="116732" y="5680953"/>
            <a:ext cx="10102078" cy="646331"/>
          </a:xfrm>
          <a:prstGeom prst="rect">
            <a:avLst/>
          </a:prstGeom>
          <a:noFill/>
        </p:spPr>
        <p:txBody>
          <a:bodyPr wrap="square" rtlCol="0">
            <a:spAutoFit/>
          </a:bodyPr>
          <a:lstStyle/>
          <a:p>
            <a:r>
              <a:rPr lang="en-US" dirty="0"/>
              <a:t>Next, export a viewpoint report by right-clicking in the “Saved Viewpoints” tab and clicking “Export Viewpoints Report…”</a:t>
            </a:r>
          </a:p>
        </p:txBody>
      </p:sp>
    </p:spTree>
    <p:extLst>
      <p:ext uri="{BB962C8B-B14F-4D97-AF65-F5344CB8AC3E}">
        <p14:creationId xmlns:p14="http://schemas.microsoft.com/office/powerpoint/2010/main" val="333638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E5DC8AA-8038-4B08-9AA4-D5D56566A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88" y="135204"/>
            <a:ext cx="9708204" cy="5276528"/>
          </a:xfrm>
          <a:prstGeom prst="rect">
            <a:avLst/>
          </a:prstGeom>
        </p:spPr>
      </p:pic>
      <p:sp>
        <p:nvSpPr>
          <p:cNvPr id="4" name="TextBox 3">
            <a:extLst>
              <a:ext uri="{FF2B5EF4-FFF2-40B4-BE49-F238E27FC236}">
                <a16:creationId xmlns:a16="http://schemas.microsoft.com/office/drawing/2014/main" id="{5A51AD80-F436-4868-B07A-21B5D68ADB53}"/>
              </a:ext>
            </a:extLst>
          </p:cNvPr>
          <p:cNvSpPr txBox="1"/>
          <p:nvPr/>
        </p:nvSpPr>
        <p:spPr>
          <a:xfrm>
            <a:off x="233464" y="5411732"/>
            <a:ext cx="9610928" cy="1200329"/>
          </a:xfrm>
          <a:prstGeom prst="rect">
            <a:avLst/>
          </a:prstGeom>
          <a:noFill/>
        </p:spPr>
        <p:txBody>
          <a:bodyPr wrap="square" rtlCol="0">
            <a:spAutoFit/>
          </a:bodyPr>
          <a:lstStyle/>
          <a:p>
            <a:r>
              <a:rPr lang="en-US" dirty="0"/>
              <a:t>Create an empty folder wherever you want to save the images and hit “Save”</a:t>
            </a:r>
          </a:p>
          <a:p>
            <a:r>
              <a:rPr lang="en-US" dirty="0"/>
              <a:t>*All images must be saved in an empty folder for the script to work*</a:t>
            </a:r>
          </a:p>
          <a:p>
            <a:r>
              <a:rPr lang="en-US" dirty="0"/>
              <a:t>I suggest creating a new folder named “Images” or “Images to Upload” in the same place you saved the XML File and then saving the images to that folder.</a:t>
            </a:r>
          </a:p>
        </p:txBody>
      </p:sp>
    </p:spTree>
    <p:extLst>
      <p:ext uri="{BB962C8B-B14F-4D97-AF65-F5344CB8AC3E}">
        <p14:creationId xmlns:p14="http://schemas.microsoft.com/office/powerpoint/2010/main" val="423554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87594D6-D69F-4C7A-94B8-BC1FA66DF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1" y="137169"/>
            <a:ext cx="9478698" cy="5772956"/>
          </a:xfrm>
          <a:prstGeom prst="rect">
            <a:avLst/>
          </a:prstGeom>
        </p:spPr>
      </p:pic>
      <p:sp>
        <p:nvSpPr>
          <p:cNvPr id="4" name="TextBox 3">
            <a:extLst>
              <a:ext uri="{FF2B5EF4-FFF2-40B4-BE49-F238E27FC236}">
                <a16:creationId xmlns:a16="http://schemas.microsoft.com/office/drawing/2014/main" id="{0478E148-C5FF-4905-8567-3F7A09C14F86}"/>
              </a:ext>
            </a:extLst>
          </p:cNvPr>
          <p:cNvSpPr txBox="1"/>
          <p:nvPr/>
        </p:nvSpPr>
        <p:spPr>
          <a:xfrm>
            <a:off x="214009" y="5963055"/>
            <a:ext cx="9367736" cy="646331"/>
          </a:xfrm>
          <a:prstGeom prst="rect">
            <a:avLst/>
          </a:prstGeom>
          <a:noFill/>
        </p:spPr>
        <p:txBody>
          <a:bodyPr wrap="square" rtlCol="0">
            <a:spAutoFit/>
          </a:bodyPr>
          <a:lstStyle/>
          <a:p>
            <a:r>
              <a:rPr lang="en-US" dirty="0"/>
              <a:t>After saving all the images, open the new folder and delete the “.html” file inside. This file should be the first file in the folder.</a:t>
            </a:r>
          </a:p>
        </p:txBody>
      </p:sp>
    </p:spTree>
    <p:extLst>
      <p:ext uri="{BB962C8B-B14F-4D97-AF65-F5344CB8AC3E}">
        <p14:creationId xmlns:p14="http://schemas.microsoft.com/office/powerpoint/2010/main" val="4179420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BCF27D1-1E03-400A-8AB6-09394EF1A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86" y="151473"/>
            <a:ext cx="8973802" cy="4839375"/>
          </a:xfrm>
          <a:prstGeom prst="rect">
            <a:avLst/>
          </a:prstGeom>
        </p:spPr>
      </p:pic>
      <p:sp>
        <p:nvSpPr>
          <p:cNvPr id="4" name="TextBox 3">
            <a:extLst>
              <a:ext uri="{FF2B5EF4-FFF2-40B4-BE49-F238E27FC236}">
                <a16:creationId xmlns:a16="http://schemas.microsoft.com/office/drawing/2014/main" id="{DDA81216-6BAD-463B-ADCD-9E9237DC052A}"/>
              </a:ext>
            </a:extLst>
          </p:cNvPr>
          <p:cNvSpPr txBox="1"/>
          <p:nvPr/>
        </p:nvSpPr>
        <p:spPr>
          <a:xfrm>
            <a:off x="232786" y="4990848"/>
            <a:ext cx="8973802" cy="646331"/>
          </a:xfrm>
          <a:prstGeom prst="rect">
            <a:avLst/>
          </a:prstGeom>
          <a:noFill/>
        </p:spPr>
        <p:txBody>
          <a:bodyPr wrap="square" rtlCol="0">
            <a:spAutoFit/>
          </a:bodyPr>
          <a:lstStyle/>
          <a:p>
            <a:r>
              <a:rPr lang="en-US" dirty="0"/>
              <a:t>After deleting the “.html” file, here is what your image folder should look like. This folder should only contain the images from the viewpoint report.</a:t>
            </a:r>
          </a:p>
        </p:txBody>
      </p:sp>
    </p:spTree>
    <p:extLst>
      <p:ext uri="{BB962C8B-B14F-4D97-AF65-F5344CB8AC3E}">
        <p14:creationId xmlns:p14="http://schemas.microsoft.com/office/powerpoint/2010/main" val="2057442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2C25EB2-EF0F-4FDB-9119-4544A5D5A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34" y="253112"/>
            <a:ext cx="9050013" cy="4848902"/>
          </a:xfrm>
          <a:prstGeom prst="rect">
            <a:avLst/>
          </a:prstGeom>
        </p:spPr>
      </p:pic>
      <p:sp>
        <p:nvSpPr>
          <p:cNvPr id="4" name="TextBox 3">
            <a:extLst>
              <a:ext uri="{FF2B5EF4-FFF2-40B4-BE49-F238E27FC236}">
                <a16:creationId xmlns:a16="http://schemas.microsoft.com/office/drawing/2014/main" id="{F5FF3E48-40A9-412D-9C2E-DC7D88E813B6}"/>
              </a:ext>
            </a:extLst>
          </p:cNvPr>
          <p:cNvSpPr txBox="1"/>
          <p:nvPr/>
        </p:nvSpPr>
        <p:spPr>
          <a:xfrm>
            <a:off x="252919" y="5223753"/>
            <a:ext cx="9095362" cy="1477328"/>
          </a:xfrm>
          <a:prstGeom prst="rect">
            <a:avLst/>
          </a:prstGeom>
          <a:noFill/>
        </p:spPr>
        <p:txBody>
          <a:bodyPr wrap="square" rtlCol="0">
            <a:spAutoFit/>
          </a:bodyPr>
          <a:lstStyle/>
          <a:p>
            <a:r>
              <a:rPr lang="en-US" dirty="0"/>
              <a:t>I suggest saving everything in one place and then moving it once you are done. Here is what my working folder looks like at this point in the process.</a:t>
            </a:r>
          </a:p>
          <a:p>
            <a:r>
              <a:rPr lang="en-US" dirty="0"/>
              <a:t>1) I have a folder strictly filled with images from the viewpoints report</a:t>
            </a:r>
          </a:p>
          <a:p>
            <a:r>
              <a:rPr lang="en-US" dirty="0"/>
              <a:t>2) I have an XML File</a:t>
            </a:r>
          </a:p>
          <a:p>
            <a:r>
              <a:rPr lang="en-US" dirty="0"/>
              <a:t>3) I have the Python script for easy access</a:t>
            </a:r>
          </a:p>
        </p:txBody>
      </p:sp>
    </p:spTree>
    <p:extLst>
      <p:ext uri="{BB962C8B-B14F-4D97-AF65-F5344CB8AC3E}">
        <p14:creationId xmlns:p14="http://schemas.microsoft.com/office/powerpoint/2010/main" val="173144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E43D9EC-1A66-4DC3-A39C-5243FAEA9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56" y="426984"/>
            <a:ext cx="4511519" cy="2724778"/>
          </a:xfrm>
          <a:prstGeom prst="rect">
            <a:avLst/>
          </a:prstGeom>
        </p:spPr>
      </p:pic>
      <p:sp>
        <p:nvSpPr>
          <p:cNvPr id="4" name="TextBox 3">
            <a:extLst>
              <a:ext uri="{FF2B5EF4-FFF2-40B4-BE49-F238E27FC236}">
                <a16:creationId xmlns:a16="http://schemas.microsoft.com/office/drawing/2014/main" id="{6DB0941C-93F4-4357-910A-08DD03A013CD}"/>
              </a:ext>
            </a:extLst>
          </p:cNvPr>
          <p:cNvSpPr txBox="1"/>
          <p:nvPr/>
        </p:nvSpPr>
        <p:spPr>
          <a:xfrm>
            <a:off x="1275945" y="4164291"/>
            <a:ext cx="9640110" cy="1754326"/>
          </a:xfrm>
          <a:prstGeom prst="rect">
            <a:avLst/>
          </a:prstGeom>
          <a:noFill/>
        </p:spPr>
        <p:txBody>
          <a:bodyPr wrap="square" rtlCol="0">
            <a:spAutoFit/>
          </a:bodyPr>
          <a:lstStyle/>
          <a:p>
            <a:r>
              <a:rPr lang="en-US" dirty="0"/>
              <a:t>Now that you have exported everything from Navisworks, open the script.</a:t>
            </a:r>
          </a:p>
          <a:p>
            <a:r>
              <a:rPr lang="en-US" dirty="0"/>
              <a:t>If prompted, choose to open this file with “Python”.</a:t>
            </a:r>
          </a:p>
          <a:p>
            <a:r>
              <a:rPr lang="en-US" dirty="0"/>
              <a:t>There are 3 options to choose from when you open the program.</a:t>
            </a:r>
          </a:p>
          <a:p>
            <a:r>
              <a:rPr lang="en-US" dirty="0"/>
              <a:t>The first step should generally be “XML to Excel”</a:t>
            </a:r>
          </a:p>
          <a:p>
            <a:r>
              <a:rPr lang="en-US" dirty="0"/>
              <a:t>This will create a new Excel sheet that populates the Excel file with the information from your “Saved Viewpoints” tab in Navisworks</a:t>
            </a:r>
          </a:p>
        </p:txBody>
      </p:sp>
    </p:spTree>
    <p:extLst>
      <p:ext uri="{BB962C8B-B14F-4D97-AF65-F5344CB8AC3E}">
        <p14:creationId xmlns:p14="http://schemas.microsoft.com/office/powerpoint/2010/main" val="150045958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58</TotalTime>
  <Words>1260</Words>
  <Application>Microsoft Office PowerPoint</Application>
  <PresentationFormat>Widescreen</PresentationFormat>
  <Paragraphs>59</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Century Schoolbook</vt:lpstr>
      <vt:lpstr>Wingdings 2</vt:lpstr>
      <vt:lpstr>View</vt:lpstr>
      <vt:lpstr>Gilbane VDC R&amp;D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Gilbane VDC R&amp;D Script</dc:title>
  <dc:creator>Kearns, Michael F.</dc:creator>
  <cp:lastModifiedBy>Kearns, Michael F.</cp:lastModifiedBy>
  <cp:revision>7</cp:revision>
  <dcterms:created xsi:type="dcterms:W3CDTF">2019-08-08T13:44:46Z</dcterms:created>
  <dcterms:modified xsi:type="dcterms:W3CDTF">2019-08-08T14:46:54Z</dcterms:modified>
</cp:coreProperties>
</file>